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3" r:id="rId2"/>
    <p:sldId id="256" r:id="rId3"/>
    <p:sldId id="294" r:id="rId4"/>
    <p:sldId id="288" r:id="rId5"/>
    <p:sldId id="289" r:id="rId6"/>
    <p:sldId id="290" r:id="rId7"/>
    <p:sldId id="291" r:id="rId8"/>
    <p:sldId id="292" r:id="rId9"/>
    <p:sldId id="293" r:id="rId10"/>
    <p:sldId id="278" r:id="rId11"/>
    <p:sldId id="284" r:id="rId12"/>
    <p:sldId id="295" r:id="rId13"/>
    <p:sldId id="29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" initials="A" lastIdx="1" clrIdx="0">
    <p:extLst>
      <p:ext uri="{19B8F6BF-5375-455C-9EA6-DF929625EA0E}">
        <p15:presenceInfo xmlns:p15="http://schemas.microsoft.com/office/powerpoint/2012/main" userId="Adr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107" d="100"/>
          <a:sy n="107" d="100"/>
        </p:scale>
        <p:origin x="70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.coarfa@outlook.com" userId="89f0ea8c62de6be1" providerId="LiveId" clId="{0ACE8DF1-C86A-4E97-8867-BE7464931696}"/>
    <pc:docChg chg="modSld">
      <pc:chgData name="elena.coarfa@outlook.com" userId="89f0ea8c62de6be1" providerId="LiveId" clId="{0ACE8DF1-C86A-4E97-8867-BE7464931696}" dt="2023-03-09T12:28:34.235" v="69" actId="20577"/>
      <pc:docMkLst>
        <pc:docMk/>
      </pc:docMkLst>
      <pc:sldChg chg="modSp mod">
        <pc:chgData name="elena.coarfa@outlook.com" userId="89f0ea8c62de6be1" providerId="LiveId" clId="{0ACE8DF1-C86A-4E97-8867-BE7464931696}" dt="2023-03-09T12:28:34.235" v="69" actId="20577"/>
        <pc:sldMkLst>
          <pc:docMk/>
          <pc:sldMk cId="0" sldId="256"/>
        </pc:sldMkLst>
        <pc:spChg chg="mod">
          <ac:chgData name="elena.coarfa@outlook.com" userId="89f0ea8c62de6be1" providerId="LiveId" clId="{0ACE8DF1-C86A-4E97-8867-BE7464931696}" dt="2023-03-09T12:28:34.235" v="69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49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148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623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03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6899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4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668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54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16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4904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99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9333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49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400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8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5904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4F966A-44F5-43DA-A827-0507D2B76B91}" type="datetimeFigureOut">
              <a:rPr lang="ro-RO" smtClean="0"/>
              <a:pPr/>
              <a:t>09.03.2023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46512D-D50C-435D-A0E5-9EA9AC323988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865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sagricol@gmail.com" TargetMode="External"/><Relationship Id="rId5" Type="http://schemas.openxmlformats.org/officeDocument/2006/relationships/hyperlink" Target="mailto:tvet@tvet.ro" TargetMode="External"/><Relationship Id="rId4" Type="http://schemas.openxmlformats.org/officeDocument/2006/relationships/hyperlink" Target="mailto:registratura.cndipt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IDENTITATE.GOV.RO\Logo Ministere-20191111\Logo Ministere\13.MEC\logo MEC-albastru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4825"/>
            <a:ext cx="28289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30844" r="16346" b="34004"/>
          <a:stretch/>
        </p:blipFill>
        <p:spPr bwMode="auto">
          <a:xfrm>
            <a:off x="7772400" y="538162"/>
            <a:ext cx="1572260" cy="55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2600" y="5257800"/>
            <a:ext cx="883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solidFill>
                  <a:srgbClr val="5058A7"/>
                </a:solidFill>
                <a:latin typeface="Trajan Pro"/>
                <a:ea typeface="Times New Roman"/>
                <a:cs typeface="Arial"/>
              </a:rPr>
              <a:t>CENTRUL NAȚIONAL DE DEZVOLTARE A ÎNVĂȚĂMÂNTULUI PROFESIONAL ȘI TEHNIC</a:t>
            </a:r>
            <a:endParaRPr lang="ro-RO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o-RO" sz="1200" dirty="0">
                <a:solidFill>
                  <a:srgbClr val="5058A7"/>
                </a:solidFill>
                <a:latin typeface="Trajan Pro"/>
                <a:ea typeface="Times New Roman"/>
                <a:cs typeface="Arial"/>
              </a:rPr>
              <a:t>Strada Spiru Haret, nr. 10-12, sector 1, București</a:t>
            </a:r>
            <a:endParaRPr lang="ro-RO" sz="12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tabLst>
                <a:tab pos="2880360" algn="ctr"/>
                <a:tab pos="5760720" algn="r"/>
              </a:tabLst>
            </a:pPr>
            <a:r>
              <a:rPr lang="ro-RO" sz="1200" dirty="0">
                <a:solidFill>
                  <a:srgbClr val="5058A7"/>
                </a:solidFill>
                <a:latin typeface="Trajan Pro"/>
                <a:ea typeface="Times New Roman"/>
                <a:cs typeface="Arial"/>
              </a:rPr>
              <a:t>Telefon: 021-311.11.62, 021-312.11.61, Fax:  021-312.54.98, E-mail: </a:t>
            </a:r>
            <a:r>
              <a:rPr lang="ro-RO" sz="1200" u="sng" dirty="0">
                <a:solidFill>
                  <a:srgbClr val="000000"/>
                </a:solidFill>
                <a:latin typeface="Trajan Pro"/>
                <a:ea typeface="Times New Roman"/>
                <a:cs typeface="Arial"/>
                <a:hlinkClick r:id="rId4"/>
              </a:rPr>
              <a:t>registratura.cndipt@gmail.com</a:t>
            </a:r>
            <a:r>
              <a:rPr lang="ro-RO" sz="1200" dirty="0">
                <a:solidFill>
                  <a:srgbClr val="5058A7"/>
                </a:solidFill>
                <a:latin typeface="Trajan Pro"/>
                <a:ea typeface="Times New Roman"/>
                <a:cs typeface="Arial"/>
              </a:rPr>
              <a:t>, </a:t>
            </a:r>
            <a:r>
              <a:rPr lang="ro-RO" sz="1200" u="sng" dirty="0">
                <a:solidFill>
                  <a:srgbClr val="000000"/>
                </a:solidFill>
                <a:latin typeface="Trajan Pro"/>
                <a:ea typeface="Times New Roman"/>
                <a:cs typeface="Arial"/>
                <a:hlinkClick r:id="rId5"/>
              </a:rPr>
              <a:t>tvet@tvet.ro</a:t>
            </a:r>
            <a:endParaRPr lang="ro-RO" sz="12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1295403"/>
            <a:ext cx="8371844" cy="499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o-RO" sz="1400" b="1" dirty="0">
                <a:ea typeface="Calibri"/>
                <a:cs typeface="Times New Roman"/>
              </a:rPr>
              <a:t>Denumirea și adresa unității școlare de ÎPT/companiei , website</a:t>
            </a:r>
            <a:endParaRPr lang="ro-RO" sz="1400" dirty="0">
              <a:ea typeface="Calibri"/>
              <a:cs typeface="Times New Roman"/>
            </a:endParaRPr>
          </a:p>
          <a:p>
            <a:pPr marL="685800" indent="-228600">
              <a:lnSpc>
                <a:spcPct val="115000"/>
              </a:lnSpc>
            </a:pPr>
            <a:r>
              <a:rPr lang="en-US" sz="1400" dirty="0">
                <a:ea typeface="Calibri"/>
                <a:cs typeface="Times New Roman"/>
              </a:rPr>
              <a:t>LICEUL TEHNOLOGIC  „GHEORGHE IONESCU-SESEȘTI ” COMUNA VALEA CĂLUGĂREASCĂ</a:t>
            </a:r>
            <a:endParaRPr lang="ro-RO" sz="1400" dirty="0">
              <a:ea typeface="Calibri"/>
              <a:cs typeface="Times New Roman"/>
            </a:endParaRPr>
          </a:p>
          <a:p>
            <a:pPr marL="685800" indent="-228600">
              <a:lnSpc>
                <a:spcPct val="115000"/>
              </a:lnSpc>
              <a:tabLst>
                <a:tab pos="2971800" algn="ctr"/>
                <a:tab pos="5943600" algn="r"/>
              </a:tabLst>
            </a:pPr>
            <a:r>
              <a:rPr lang="en-US" sz="1400" dirty="0" err="1">
                <a:ea typeface="Calibri"/>
                <a:cs typeface="Times New Roman"/>
              </a:rPr>
              <a:t>Județul</a:t>
            </a:r>
            <a:r>
              <a:rPr lang="en-US" sz="1400" dirty="0">
                <a:ea typeface="Calibri"/>
                <a:cs typeface="Times New Roman"/>
              </a:rPr>
              <a:t> </a:t>
            </a:r>
            <a:r>
              <a:rPr lang="en-US" sz="1400" dirty="0" err="1">
                <a:ea typeface="Calibri"/>
                <a:cs typeface="Times New Roman"/>
              </a:rPr>
              <a:t>Prahova</a:t>
            </a:r>
            <a:r>
              <a:rPr lang="en-US" sz="1400" dirty="0">
                <a:ea typeface="Calibri"/>
                <a:cs typeface="Times New Roman"/>
              </a:rPr>
              <a:t>, Sat </a:t>
            </a:r>
            <a:r>
              <a:rPr lang="en-US" sz="1400" dirty="0" err="1">
                <a:ea typeface="Calibri"/>
                <a:cs typeface="Times New Roman"/>
              </a:rPr>
              <a:t>Valea</a:t>
            </a:r>
            <a:r>
              <a:rPr lang="en-US" sz="1400" dirty="0">
                <a:ea typeface="Calibri"/>
                <a:cs typeface="Times New Roman"/>
              </a:rPr>
              <a:t> </a:t>
            </a:r>
            <a:r>
              <a:rPr lang="en-US" sz="1400" dirty="0" err="1">
                <a:ea typeface="Calibri"/>
                <a:cs typeface="Times New Roman"/>
              </a:rPr>
              <a:t>Popii</a:t>
            </a:r>
            <a:r>
              <a:rPr lang="en-US" sz="1400" dirty="0">
                <a:ea typeface="Calibri"/>
                <a:cs typeface="Times New Roman"/>
              </a:rPr>
              <a:t>, </a:t>
            </a:r>
            <a:r>
              <a:rPr lang="en-US" sz="1400" dirty="0" err="1">
                <a:ea typeface="Calibri"/>
                <a:cs typeface="Times New Roman"/>
              </a:rPr>
              <a:t>Strada</a:t>
            </a:r>
            <a:r>
              <a:rPr lang="en-US" sz="1400" dirty="0">
                <a:ea typeface="Calibri"/>
                <a:cs typeface="Times New Roman"/>
              </a:rPr>
              <a:t> Gheorghe </a:t>
            </a:r>
            <a:r>
              <a:rPr lang="en-US" sz="1400" dirty="0" err="1">
                <a:ea typeface="Calibri"/>
                <a:cs typeface="Times New Roman"/>
              </a:rPr>
              <a:t>Ionescu-Sisești</a:t>
            </a:r>
            <a:r>
              <a:rPr lang="en-US" sz="1400" dirty="0">
                <a:ea typeface="Calibri"/>
                <a:cs typeface="Times New Roman"/>
              </a:rPr>
              <a:t>, Nr.4</a:t>
            </a:r>
            <a:endParaRPr lang="ro-RO" sz="1400" dirty="0">
              <a:ea typeface="Calibri"/>
              <a:cs typeface="Times New Roman"/>
            </a:endParaRPr>
          </a:p>
          <a:p>
            <a:pPr marL="685800" indent="-228600">
              <a:lnSpc>
                <a:spcPct val="115000"/>
              </a:lnSpc>
              <a:tabLst>
                <a:tab pos="2971800" algn="ctr"/>
                <a:tab pos="5943600" algn="r"/>
              </a:tabLst>
            </a:pPr>
            <a:r>
              <a:rPr lang="en-US" sz="1400" dirty="0">
                <a:ea typeface="Calibri"/>
                <a:cs typeface="Times New Roman"/>
              </a:rPr>
              <a:t>Cod Postal 107620, </a:t>
            </a:r>
            <a:r>
              <a:rPr lang="en-US" sz="1400" dirty="0" err="1">
                <a:ea typeface="Calibri"/>
                <a:cs typeface="Times New Roman"/>
              </a:rPr>
              <a:t>Telefon</a:t>
            </a:r>
            <a:r>
              <a:rPr lang="en-US" sz="1400" dirty="0">
                <a:ea typeface="Calibri"/>
                <a:cs typeface="Times New Roman"/>
              </a:rPr>
              <a:t> 0244/235809, email: </a:t>
            </a:r>
            <a:r>
              <a:rPr lang="en-US" sz="1400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gsagricol@gmail.com</a:t>
            </a:r>
            <a:r>
              <a:rPr lang="en-US" sz="1400" dirty="0">
                <a:ea typeface="Calibri"/>
                <a:cs typeface="Times New Roman"/>
              </a:rPr>
              <a:t>, web site: www.caghis.ro</a:t>
            </a:r>
            <a:r>
              <a:rPr lang="ro-RO" sz="1400" dirty="0">
                <a:ea typeface="Calibri"/>
                <a:cs typeface="Times New Roman"/>
              </a:rPr>
              <a:t> </a:t>
            </a:r>
          </a:p>
          <a:p>
            <a:pPr marL="342900" indent="-342900">
              <a:lnSpc>
                <a:spcPct val="115000"/>
              </a:lnSpc>
            </a:pPr>
            <a:r>
              <a:rPr lang="ro-RO" sz="1400" b="1" dirty="0">
                <a:ea typeface="Calibri"/>
                <a:cs typeface="Times New Roman"/>
              </a:rPr>
              <a:t>2. 	Descrierea activității / parteneri implicați</a:t>
            </a:r>
            <a:endParaRPr lang="ro-RO" sz="1400" dirty="0">
              <a:ea typeface="Calibri"/>
              <a:cs typeface="Times New Roman"/>
            </a:endParaRPr>
          </a:p>
          <a:p>
            <a:pPr marL="685800" indent="-228600">
              <a:lnSpc>
                <a:spcPct val="115000"/>
              </a:lnSpc>
            </a:pPr>
            <a:r>
              <a:rPr lang="ro-RO" sz="1400" dirty="0">
                <a:ea typeface="Calibri"/>
                <a:cs typeface="Times New Roman"/>
              </a:rPr>
              <a:t>Acţiune de promovare a IPT-ului ,prof.:  Petre Adriana Cătălina, Petre Mihaela, şi  Marin Florentina</a:t>
            </a:r>
          </a:p>
          <a:p>
            <a:pPr marL="342900" indent="-342900">
              <a:lnSpc>
                <a:spcPct val="115000"/>
              </a:lnSpc>
            </a:pPr>
            <a:r>
              <a:rPr lang="ro-RO" sz="1400" b="1" dirty="0">
                <a:ea typeface="Calibri"/>
                <a:cs typeface="Times New Roman"/>
              </a:rPr>
              <a:t>3. 	Dovezi ale succesului</a:t>
            </a:r>
            <a:endParaRPr lang="ro-RO" sz="1400" dirty="0">
              <a:ea typeface="Calibri"/>
              <a:cs typeface="Times New Roman"/>
            </a:endParaRPr>
          </a:p>
          <a:p>
            <a:pPr marL="685800" indent="-228600">
              <a:lnSpc>
                <a:spcPct val="115000"/>
              </a:lnSpc>
            </a:pPr>
            <a:r>
              <a:rPr lang="ro-RO" sz="1400" dirty="0">
                <a:ea typeface="Calibri"/>
                <a:cs typeface="Times New Roman"/>
              </a:rPr>
              <a:t>Prezentare power point a domeniului de activitate </a:t>
            </a:r>
            <a:r>
              <a:rPr lang="ro-RO" sz="1400" b="1" dirty="0">
                <a:ea typeface="Calibri"/>
                <a:cs typeface="Times New Roman"/>
              </a:rPr>
              <a:t>alimentaţie publică</a:t>
            </a:r>
            <a:r>
              <a:rPr lang="ro-RO" sz="1400" dirty="0">
                <a:ea typeface="Calibri"/>
                <a:cs typeface="Times New Roman"/>
              </a:rPr>
              <a:t>, calificari învăţămant profesional</a:t>
            </a:r>
            <a:r>
              <a:rPr lang="en-US" sz="1400" dirty="0">
                <a:ea typeface="Calibri"/>
                <a:cs typeface="Times New Roman"/>
              </a:rPr>
              <a:t> </a:t>
            </a:r>
            <a:r>
              <a:rPr lang="ro-RO" sz="1400" b="1" dirty="0">
                <a:ea typeface="Calibri"/>
                <a:cs typeface="Times New Roman"/>
              </a:rPr>
              <a:t>Bucătar</a:t>
            </a:r>
            <a:r>
              <a:rPr lang="ro-RO" sz="1400" dirty="0">
                <a:ea typeface="Calibri"/>
                <a:cs typeface="Times New Roman"/>
              </a:rPr>
              <a:t> </a:t>
            </a:r>
            <a:r>
              <a:rPr lang="ro-RO" sz="1400" dirty="0" err="1">
                <a:ea typeface="Calibri"/>
                <a:cs typeface="Times New Roman"/>
              </a:rPr>
              <a:t>şi</a:t>
            </a:r>
            <a:r>
              <a:rPr lang="ro-RO" sz="1400" dirty="0">
                <a:ea typeface="Calibri"/>
                <a:cs typeface="Times New Roman"/>
              </a:rPr>
              <a:t> </a:t>
            </a:r>
            <a:r>
              <a:rPr lang="ro-RO" sz="1400" b="1" dirty="0">
                <a:ea typeface="Calibri"/>
                <a:cs typeface="Times New Roman"/>
              </a:rPr>
              <a:t>T</a:t>
            </a:r>
            <a:r>
              <a:rPr lang="en-US" sz="1400" b="1" dirty="0" err="1">
                <a:ea typeface="Calibri"/>
                <a:cs typeface="Times New Roman"/>
              </a:rPr>
              <a:t>ehnician</a:t>
            </a:r>
            <a:r>
              <a:rPr lang="en-US" sz="1400" b="1" dirty="0">
                <a:ea typeface="Calibri"/>
                <a:cs typeface="Times New Roman"/>
              </a:rPr>
              <a:t> in </a:t>
            </a:r>
            <a:r>
              <a:rPr lang="en-US" sz="1400" b="1" dirty="0" err="1">
                <a:ea typeface="Calibri"/>
                <a:cs typeface="Times New Roman"/>
              </a:rPr>
              <a:t>gastronomie</a:t>
            </a:r>
            <a:r>
              <a:rPr lang="en-US" sz="1400" dirty="0">
                <a:ea typeface="Calibri"/>
                <a:cs typeface="Times New Roman"/>
              </a:rPr>
              <a:t>.</a:t>
            </a:r>
            <a:endParaRPr lang="ro-RO" sz="1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</a:pPr>
            <a:r>
              <a:rPr lang="ro-RO" sz="1400" b="1" dirty="0">
                <a:ea typeface="Calibri"/>
                <a:cs typeface="Times New Roman"/>
              </a:rPr>
              <a:t>4. 	Planuri de viitor</a:t>
            </a:r>
            <a:endParaRPr lang="ro-RO" sz="1400" dirty="0">
              <a:ea typeface="Calibri"/>
              <a:cs typeface="Times New Roman"/>
            </a:endParaRPr>
          </a:p>
          <a:p>
            <a:pPr marL="685800" indent="-228600">
              <a:lnSpc>
                <a:spcPct val="115000"/>
              </a:lnSpc>
            </a:pPr>
            <a:r>
              <a:rPr lang="ro-RO" sz="1400" dirty="0">
                <a:ea typeface="Calibri"/>
                <a:cs typeface="Times New Roman"/>
              </a:rPr>
              <a:t>- creşterea numarului de colaborari cu agenţii economici;</a:t>
            </a:r>
          </a:p>
          <a:p>
            <a:pPr marL="685800" indent="-228600">
              <a:lnSpc>
                <a:spcPct val="115000"/>
              </a:lnSpc>
            </a:pPr>
            <a:r>
              <a:rPr lang="ro-RO" sz="1400" dirty="0">
                <a:ea typeface="Calibri"/>
                <a:cs typeface="Times New Roman"/>
              </a:rPr>
              <a:t>- implicarea în proiecte;</a:t>
            </a:r>
          </a:p>
          <a:p>
            <a:pPr marL="685800" indent="-228600">
              <a:lnSpc>
                <a:spcPct val="115000"/>
              </a:lnSpc>
            </a:pPr>
            <a:r>
              <a:rPr lang="ro-RO" sz="1400" dirty="0">
                <a:ea typeface="Calibri"/>
                <a:cs typeface="Times New Roman"/>
              </a:rPr>
              <a:t>- participarea la targuri, expoziţii ce au legatură cu domeniul alimentaţie publică;</a:t>
            </a:r>
          </a:p>
          <a:p>
            <a:pPr marL="685800" indent="-228600">
              <a:lnSpc>
                <a:spcPct val="115000"/>
              </a:lnSpc>
            </a:pPr>
            <a:r>
              <a:rPr lang="ro-RO" sz="1400" dirty="0">
                <a:ea typeface="Calibri"/>
                <a:cs typeface="Times New Roman"/>
              </a:rPr>
              <a:t>- conceperea de proiecte pentru accesare fonduri europene.</a:t>
            </a:r>
          </a:p>
          <a:p>
            <a:pPr marL="342900" indent="-342900">
              <a:lnSpc>
                <a:spcPct val="115000"/>
              </a:lnSpc>
              <a:buAutoNum type="arabicPeriod" startAt="5"/>
            </a:pPr>
            <a:r>
              <a:rPr lang="ro-RO" sz="1400" b="1" dirty="0">
                <a:ea typeface="Calibri"/>
                <a:cs typeface="Times New Roman"/>
              </a:rPr>
              <a:t>Persoana de contact/ date de contact</a:t>
            </a:r>
          </a:p>
          <a:p>
            <a:pPr marL="342900" indent="-342900">
              <a:lnSpc>
                <a:spcPct val="115000"/>
              </a:lnSpc>
            </a:pPr>
            <a:r>
              <a:rPr lang="ro-RO" sz="1400" b="1" dirty="0">
                <a:ea typeface="Calibri"/>
                <a:cs typeface="Times New Roman"/>
              </a:rPr>
              <a:t>           </a:t>
            </a:r>
            <a:r>
              <a:rPr lang="ro-RO" sz="1400" dirty="0">
                <a:ea typeface="Calibri"/>
                <a:cs typeface="Times New Roman"/>
              </a:rPr>
              <a:t>Dir. Adjunct </a:t>
            </a:r>
            <a:r>
              <a:rPr lang="ro-RO" sz="1400" b="1" dirty="0">
                <a:ea typeface="Calibri"/>
                <a:cs typeface="Times New Roman"/>
              </a:rPr>
              <a:t> </a:t>
            </a:r>
            <a:r>
              <a:rPr lang="ro-RO" sz="1400" dirty="0">
                <a:ea typeface="Calibri"/>
                <a:cs typeface="Times New Roman"/>
              </a:rPr>
              <a:t>Necula Vasilica  telefon: 072220866, e-mail: neculavali@yahoo.com</a:t>
            </a:r>
          </a:p>
          <a:p>
            <a:pPr marL="685800" indent="-228600"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ea typeface="Calibri"/>
              <a:cs typeface="Times New Roman"/>
            </a:endParaRPr>
          </a:p>
          <a:p>
            <a:pPr marL="685800" indent="-228600">
              <a:lnSpc>
                <a:spcPct val="115000"/>
              </a:lnSpc>
              <a:spcAft>
                <a:spcPts val="1000"/>
              </a:spcAft>
            </a:pPr>
            <a:endParaRPr lang="ro-RO" sz="1400" dirty="0">
              <a:ea typeface="Calibri"/>
              <a:cs typeface="Times New Roman"/>
            </a:endParaRPr>
          </a:p>
          <a:p>
            <a:endParaRPr lang="ro-RO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838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Tehnician</a:t>
            </a:r>
            <a:r>
              <a:rPr lang="en-US" sz="2800" b="1" dirty="0">
                <a:solidFill>
                  <a:srgbClr val="FF0000"/>
                </a:solidFill>
              </a:rPr>
              <a:t> in </a:t>
            </a:r>
            <a:r>
              <a:rPr lang="en-US" sz="2800" b="1" dirty="0" err="1">
                <a:solidFill>
                  <a:srgbClr val="FF0000"/>
                </a:solidFill>
              </a:rPr>
              <a:t>gastronomie</a:t>
            </a:r>
            <a:endParaRPr lang="ro-RO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685800"/>
            <a:ext cx="2514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Clasa a X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II</a:t>
            </a: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Calificarea:</a:t>
            </a:r>
          </a:p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Tehnician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gastronomie</a:t>
            </a:r>
            <a:endParaRPr lang="ro-RO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Agenti economici:</a:t>
            </a:r>
          </a:p>
          <a:p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Casa Pandele, Valea Călug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SC. Domination SRL,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Bucov</a:t>
            </a: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Tgo Invest SRL , Valea Călug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şi Casa Cocela, Urlaţi.</a:t>
            </a:r>
          </a:p>
          <a:p>
            <a:endParaRPr lang="ro-RO" sz="2400" dirty="0"/>
          </a:p>
          <a:p>
            <a:endParaRPr lang="ro-RO" sz="2000" dirty="0"/>
          </a:p>
          <a:p>
            <a:endParaRPr lang="ro-RO" sz="2000" dirty="0"/>
          </a:p>
        </p:txBody>
      </p:sp>
      <p:pic>
        <p:nvPicPr>
          <p:cNvPr id="1027" name="Picture 3" descr="C:\Users\Adriana\Desktop\WhatsApp Image 2022-03-09 at 09.25.43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4008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riana\Desktop\WhatsApp Image 2022-03-09 at 09.25.4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942" y="762000"/>
            <a:ext cx="51054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C0CEE6-ACD3-46C7-98D0-755865B26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62000"/>
            <a:ext cx="51054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FAE398-BD42-4DB0-9E52-285F77932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55626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5045D3-F3EC-4DA5-8357-DE98BCBD8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838200"/>
            <a:ext cx="4876800" cy="95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2FF19-0300-4EBA-9CBE-CB0B147B8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5029200" cy="491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335712-A6C4-4A9A-AEB9-582CA6790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4400"/>
            <a:ext cx="5143500" cy="4914900"/>
          </a:xfrm>
          <a:prstGeom prst="roundRect">
            <a:avLst>
              <a:gd name="adj" fmla="val 69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50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600200"/>
            <a:ext cx="7010400" cy="14478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Catedra de</a:t>
            </a:r>
            <a:br>
              <a:rPr lang="ro-RO" b="1" dirty="0">
                <a:solidFill>
                  <a:srgbClr val="FF0000"/>
                </a:solidFill>
              </a:rPr>
            </a:br>
            <a:r>
              <a:rPr lang="ro-RO" b="1" dirty="0">
                <a:solidFill>
                  <a:srgbClr val="FF0000"/>
                </a:solidFill>
              </a:rPr>
              <a:t> Alimentaţie Publică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90800" y="3048003"/>
            <a:ext cx="7010400" cy="220979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o-RO" sz="5100" b="1" dirty="0">
                <a:solidFill>
                  <a:schemeClr val="accent2">
                    <a:lumMod val="75000"/>
                  </a:schemeClr>
                </a:solidFill>
              </a:rPr>
              <a:t>Specializări:</a:t>
            </a:r>
            <a:r>
              <a:rPr lang="ro-RO" sz="5100" b="1" dirty="0"/>
              <a:t> </a:t>
            </a:r>
          </a:p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BUC</a:t>
            </a:r>
            <a:r>
              <a:rPr lang="ro-RO" b="1" dirty="0">
                <a:solidFill>
                  <a:schemeClr val="tx1"/>
                </a:solidFill>
              </a:rPr>
              <a:t>ĂTAR pentru învățământul profesional de 3 ani</a:t>
            </a:r>
          </a:p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TEHNICIAN IN GASTRONOMIE</a:t>
            </a:r>
            <a:r>
              <a:rPr lang="ro-RO" b="1" dirty="0">
                <a:solidFill>
                  <a:schemeClr val="tx1"/>
                </a:solidFill>
              </a:rPr>
              <a:t> pentru învățământul liceal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40DA7-838F-4A93-8C1E-0AA08C16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BUCĂTAR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D47FB-8A6B-4BAD-972E-61762C7E3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67" y="867768"/>
            <a:ext cx="5952978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36FE1B-8478-4818-A560-79580BF23C48}"/>
              </a:ext>
            </a:extLst>
          </p:cNvPr>
          <p:cNvSpPr/>
          <p:nvPr/>
        </p:nvSpPr>
        <p:spPr>
          <a:xfrm>
            <a:off x="7772402" y="1295403"/>
            <a:ext cx="2438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a X-a A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Profesională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Calificarea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Bucătar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Agenţi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economici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Casa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Pandele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Valea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Călugărească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Casa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Chitorani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Tgo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Invest SRL ,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Valea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Călugărească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şi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Casa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Cocela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Urlaţi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7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riana\Desktop\WhatsApp Image 2022-03-09 at 15.38.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23900"/>
            <a:ext cx="48006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Adriana\Desktop\WhatsApp Image 2022-03-09 at 15.38.1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762000"/>
            <a:ext cx="52578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riana\Desktop\WhatsApp Image 2022-03-09 at 15.38.1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48768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Adriana\Desktop\WhatsApp Image 2022-03-09 at 15.38.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685800"/>
            <a:ext cx="51816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riana\Desktop\WhatsApp Image 2022-03-09 at 15.42.36 (4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52959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Adriana\Desktop\WhatsApp Image 2022-03-09 at 15.42.36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762000"/>
            <a:ext cx="48768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riana\Desktop\WhatsApp Image 2022-03-09 at 15.38.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34290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Adriana\Desktop\WhatsApp Image 2022-03-09 at 15.38.22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838200"/>
            <a:ext cx="35052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Adriana\Desktop\WhatsApp Image 2022-03-09 at 15.38.2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1" y="838200"/>
            <a:ext cx="3289494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riana\Desktop\WhatsApp Image 2022-03-09 at 15.42.36 (5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48768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Adriana\Desktop\WhatsApp Image 2022-03-09 at 15.42.36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762000"/>
            <a:ext cx="51816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riana\Desktop\WhatsApp Image 2022-03-09 at 15.38.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1999"/>
            <a:ext cx="9601200" cy="533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293</TotalTime>
  <Words>325</Words>
  <Application>Microsoft Office PowerPoint</Application>
  <PresentationFormat>Ecran lat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9" baseType="lpstr">
      <vt:lpstr>Arial</vt:lpstr>
      <vt:lpstr>Garamond</vt:lpstr>
      <vt:lpstr>Times New Roman</vt:lpstr>
      <vt:lpstr>Trajan Pro</vt:lpstr>
      <vt:lpstr>Wingdings</vt:lpstr>
      <vt:lpstr>Organic</vt:lpstr>
      <vt:lpstr>Prezentare PowerPoint</vt:lpstr>
      <vt:lpstr>Catedra de  Alimentaţie Publică</vt:lpstr>
      <vt:lpstr> BUCĂTAR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Catedra de alimentatie publica</dc:title>
  <dc:creator>Adriana</dc:creator>
  <cp:lastModifiedBy>elena.coarfa@outlook.com</cp:lastModifiedBy>
  <cp:revision>41</cp:revision>
  <dcterms:created xsi:type="dcterms:W3CDTF">2021-03-02T09:03:36Z</dcterms:created>
  <dcterms:modified xsi:type="dcterms:W3CDTF">2023-03-09T12:28:47Z</dcterms:modified>
</cp:coreProperties>
</file>